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01/10/2022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F010864-DE84-45EF-9A84-2D58C3B70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039D7AD-57ED-401B-BCE6-5AE3AE1D1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AFB9849-189C-4ACB-AD0A-793233AD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E1E5555-F9AC-4B30-B234-22443CB4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4D56DAB-6CA3-4F2B-ABD9-37AA31B0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FED0ACD-904C-4B23-A1A5-2D13E1306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FEBAE98-69EF-4BCC-BBBF-320B19269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, Aplicación&#10;&#10;Descripción generada automáticamente">
            <a:extLst>
              <a:ext uri="{FF2B5EF4-FFF2-40B4-BE49-F238E27FC236}">
                <a16:creationId xmlns:a16="http://schemas.microsoft.com/office/drawing/2014/main" id="{1AC0ABA5-A6BB-4729-B2AA-D2D8BE737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186D4D6C-D3B2-4B56-9FB5-0A6393483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2022-10-01T21:54:38Z</dcterms:modified>
</cp:coreProperties>
</file>