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5" d="100"/>
          <a:sy n="65" d="100"/>
        </p:scale>
        <p:origin x="9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11/12/2022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11/12/2022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11/12/2022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11/12/2022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11/12/2022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11/12/2022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11/12/2022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3E7A2497-F2DE-449D-8637-AABD7ADF1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ADADC846-5FED-4FD6-87D7-9EBBC3EFD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Pizarra&#10;&#10;Descripción generada automáticamente">
            <a:extLst>
              <a:ext uri="{FF2B5EF4-FFF2-40B4-BE49-F238E27FC236}">
                <a16:creationId xmlns:a16="http://schemas.microsoft.com/office/drawing/2014/main" id="{AD62140C-F88E-46E7-BD4A-9B39B64A3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2276277-0659-48B5-8A34-AEC4B5C10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CBE7C2E2-8B21-42C4-AC59-DDA206292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68E9817-D8CC-4B0D-97BF-25B667C70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9E0D021-8B7E-4EF4-94F3-4A380C82A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, Texto&#10;&#10;Descripción generada automáticamente">
            <a:extLst>
              <a:ext uri="{FF2B5EF4-FFF2-40B4-BE49-F238E27FC236}">
                <a16:creationId xmlns:a16="http://schemas.microsoft.com/office/drawing/2014/main" id="{B13B7D5F-16F0-43AD-9A16-C4F2DB3CA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C7B3B97F-ADD1-47C0-8743-AA9F18752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5245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356</cp:revision>
  <dcterms:created xsi:type="dcterms:W3CDTF">2021-02-12T22:01:50Z</dcterms:created>
  <dcterms:modified xsi:type="dcterms:W3CDTF">2022-12-11T23:12:15Z</dcterms:modified>
</cp:coreProperties>
</file>