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D190B9D-60DB-4D1A-9EF3-5B6BD4974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B976DC2-F6A6-4EA4-84E9-F3AD806F4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75F82C0-9F79-4A4A-9A83-973AE1CC8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8B07052-9413-417D-A1BA-33EA99DD8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57525A1-783D-434A-90FF-CE0F832D5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1A3997D-A2A9-4065-B8F6-2EA5F8216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3B3B9375-646A-473A-9946-0B464D868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5415876A-CF7F-43FA-A0A6-05085980F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de la pantalla de un celular con letras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AD5BC311-D71C-4797-975A-6AB9B0F78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356</cp:revision>
  <dcterms:created xsi:type="dcterms:W3CDTF">2021-02-12T22:01:50Z</dcterms:created>
  <dcterms:modified xsi:type="dcterms:W3CDTF">2022-12-04T23:42:57Z</dcterms:modified>
</cp:coreProperties>
</file>