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  <p:sldId id="33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26/11/2022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80F3C14-A911-49E8-9FC8-9E2F1047A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  <a:extLst>
              <a:ext uri="{FF2B5EF4-FFF2-40B4-BE49-F238E27FC236}">
                <a16:creationId xmlns:a16="http://schemas.microsoft.com/office/drawing/2014/main" id="{5FB2D883-5C31-46B3-B8BF-221799FB0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02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2D758AB3-2F4C-43B9-8ECC-3F64B9CD4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445258C-4C72-4EE3-995D-117B662E6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4167237D-6DC8-45EF-BBF1-3D10B73E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4CA8DA61-5570-41FC-AD02-3264655F6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6657BE3-D6A1-4822-B1DD-2B9839376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A2C3A0B0-330B-42F8-9C1B-CDDA05E68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E581912C-CD2C-4433-985B-02C66A195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0999465-4F54-411B-821D-D75E707E1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5255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2022-11-27T04:01:21Z</dcterms:modified>
</cp:coreProperties>
</file>