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2F81217-9461-41B6-A11A-6FDA02666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0290F54-5316-40FE-A47F-B317617C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58B257-D389-4E57-BA43-397CAE76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0902739-D09A-4DFF-B708-57343C43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73AB024-6236-403C-A878-D560F680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6871C5B-BFAC-49D1-89C7-4F66EF2C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28AE01B-B584-4E50-BBC4-8A60D164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96194A54-D580-426D-A60E-C6C763DF7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letras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96912198-53D0-4196-93EB-99C501F2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2022-09-24T23:53:57Z</dcterms:modified>
</cp:coreProperties>
</file>