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1A271E1-ADDA-581E-E6D6-59EC6F26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FB2FE116-FB22-CBEA-8E9B-030901814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0A52918-5751-16FD-B759-96455BCEF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8442BD3-4560-5B50-8444-2EA3C3AD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C4A25AC-7441-27AD-6682-719336DA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78DE26E7-185F-D440-F704-EFB426EB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1EC7C8A-891D-42C7-CFE1-DA1BFA98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22C1158-0425-A675-188A-045CF1D5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2024-08-23T07:30:52Z</dcterms:modified>
</cp:coreProperties>
</file>