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21E4168-3CF1-5FC4-4FCA-EAF0530F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3F4D354-3840-9061-8283-22366EF55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CAB993B-C50A-8AE1-FC9A-2A186D373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B97B25E-6039-2393-1FDA-F1BC7E496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5CE4827-D669-23BE-F0AB-52FC4E6B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3ABDAE3-E68B-0518-5ADA-C05ABD070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F2E64A8-537C-EC9B-3D12-A4037435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3EA389ED-582B-D868-7A6B-E3FC3BAF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2024-08-19T03:56:59Z</dcterms:modified>
</cp:coreProperties>
</file>