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3EAA25E-1C24-CDFF-DD3E-AE3ABBE5A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486AF1E4-1ABB-591D-76B4-FCD73D686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361908C-3DA9-EC9B-95B6-44B0851BD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FDD16C6C-A8AF-7F3D-E77E-7F59A52FA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7570A14-94F1-FE86-5027-5473A2396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6E7831B-651F-0D42-E05F-C48A1DA39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3210C32-A914-7C87-AD46-58874FD34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376757A8-C0EE-34B2-325D-3B26D9657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2024-08-12T00:49:06Z</dcterms:modified>
</cp:coreProperties>
</file>