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3" r:id="rId2"/>
    <p:sldId id="324" r:id="rId3"/>
    <p:sldId id="325" r:id="rId4"/>
    <p:sldId id="326" r:id="rId5"/>
    <p:sldId id="327" r:id="rId6"/>
    <p:sldId id="328" r:id="rId7"/>
    <p:sldId id="329" r:id="rId8"/>
    <p:sldId id="330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685E"/>
    <a:srgbClr val="010101"/>
    <a:srgbClr val="C5E6EB"/>
    <a:srgbClr val="FFFFFF"/>
    <a:srgbClr val="22263E"/>
    <a:srgbClr val="733729"/>
    <a:srgbClr val="C8C8C8"/>
    <a:srgbClr val="BFB650"/>
    <a:srgbClr val="EDE286"/>
    <a:srgbClr val="C38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03" autoAdjust="0"/>
    <p:restoredTop sz="94660"/>
  </p:normalViewPr>
  <p:slideViewPr>
    <p:cSldViewPr snapToGrid="0">
      <p:cViewPr varScale="1">
        <p:scale>
          <a:sx n="66" d="100"/>
          <a:sy n="66" d="100"/>
        </p:scale>
        <p:origin x="9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03/08/2024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34358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03/08/2024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58464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03/08/2024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38884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03/08/2024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64051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03/08/2024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08691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03/08/2024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22996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03/08/2024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41218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03/08/2024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93448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03/08/2024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10968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03/08/2024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64387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03/08/2024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67670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75FDA-6BE7-4483-98B1-3B6CCA9663DD}" type="datetimeFigureOut">
              <a:rPr lang="pt-BR" smtClean="0"/>
              <a:t>03/08/2024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1813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channel/UCLFqp9_Y5O0edmg0MuA2p4A?sub_confirmation=1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exto&#10;&#10;Descripción generada automáticamente">
            <a:extLst>
              <a:ext uri="{FF2B5EF4-FFF2-40B4-BE49-F238E27FC236}">
                <a16:creationId xmlns:a16="http://schemas.microsoft.com/office/drawing/2014/main" id="{E728A991-F922-84DE-058D-DB3B579D33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565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E9B26DD3-9C83-A77D-A127-831825AF0D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9545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0FAB9D05-5188-48FB-BEFC-2CD9D69DC8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0534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id="{7AA39248-EF34-1054-C7D2-0E81553402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1629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5210406E-155F-F26D-4B5B-F60FBFE922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5607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47C92F3A-CF98-76A1-E975-A889EE49D0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8314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id="{76610A45-9216-A1E0-F7E6-76890CE6A3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0770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exto&#10;&#10;Descripción generada automáticamente">
            <a:hlinkClick r:id="rId2"/>
            <a:extLst>
              <a:ext uri="{FF2B5EF4-FFF2-40B4-BE49-F238E27FC236}">
                <a16:creationId xmlns:a16="http://schemas.microsoft.com/office/drawing/2014/main" id="{AC960423-EFD8-C324-D601-1075978511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1780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5246</TotalTime>
  <Words>0</Words>
  <Application>Microsoft Office PowerPoint</Application>
  <PresentationFormat>Panorámica</PresentationFormat>
  <Paragraphs>0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do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Roberto Rodríguez</dc:creator>
  <cp:lastModifiedBy>jose roberto</cp:lastModifiedBy>
  <cp:revision>355</cp:revision>
  <dcterms:created xsi:type="dcterms:W3CDTF">2021-02-12T22:01:50Z</dcterms:created>
  <dcterms:modified xsi:type="dcterms:W3CDTF">2024-08-03T19:20:12Z</dcterms:modified>
</cp:coreProperties>
</file>