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0ED0E6AD-CD37-CFB1-AD4B-B432A9704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A5B9A360-7DE9-1972-6BF4-B21C309D7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BF3C6AE6-AE5A-7968-59EA-192AAA8DE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8C0FF21-5F31-8896-8AB1-5BAF72EB7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12792642-8919-A457-EBAD-0B36B0DAF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F35541B-0BB4-6FBF-DD48-7F1322150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2C1ADD7A-7DF1-97B6-F7DD-C16002C80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 con confianza media">
            <a:hlinkClick r:id="rId2"/>
            <a:extLst>
              <a:ext uri="{FF2B5EF4-FFF2-40B4-BE49-F238E27FC236}">
                <a16:creationId xmlns:a16="http://schemas.microsoft.com/office/drawing/2014/main" id="{396EA912-DED6-A2EE-19B7-732132622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5245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</cp:lastModifiedBy>
  <cp:revision>355</cp:revision>
  <dcterms:created xsi:type="dcterms:W3CDTF">2021-02-12T22:01:50Z</dcterms:created>
  <dcterms:modified xsi:type="dcterms:W3CDTF">2024-07-27T23:41:13Z</dcterms:modified>
</cp:coreProperties>
</file>