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22/07/2024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22/07/2024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22/07/2024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22/07/2024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22/07/2024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22/07/2024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22/07/2024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22/07/2024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22/07/2024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22/07/2024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22/07/2024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22/07/2024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captura de pantalla de un celular con la imagen de un videojuego&#10;&#10;Descripción generada automáticamente con confianza baja">
            <a:extLst>
              <a:ext uri="{FF2B5EF4-FFF2-40B4-BE49-F238E27FC236}">
                <a16:creationId xmlns:a16="http://schemas.microsoft.com/office/drawing/2014/main" id="{E1277A8D-73B6-4E76-6DE5-F9C4A9B79F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07AB957B-BF63-A182-C57B-894A2C030C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91318A7C-BB97-34DA-05D1-2F8F9EDCA9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5F597580-C122-8659-FA22-C17D8791C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059AC2D5-66EF-0A39-DB0D-5975B8C88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D117437D-9093-D4B0-64CB-828DF34EB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BFD63F97-AA30-46EA-FB40-1515CFF20C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 con confianza media">
            <a:hlinkClick r:id="rId2"/>
            <a:extLst>
              <a:ext uri="{FF2B5EF4-FFF2-40B4-BE49-F238E27FC236}">
                <a16:creationId xmlns:a16="http://schemas.microsoft.com/office/drawing/2014/main" id="{BD75242F-A45A-5F8A-1E65-C82CA959A0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5246</TotalTime>
  <Words>0</Words>
  <Application>Microsoft Office PowerPoint</Application>
  <PresentationFormat>Panorámica</PresentationFormat>
  <Paragraphs>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jose roberto</cp:lastModifiedBy>
  <cp:revision>355</cp:revision>
  <dcterms:created xsi:type="dcterms:W3CDTF">2021-02-12T22:01:50Z</dcterms:created>
  <dcterms:modified xsi:type="dcterms:W3CDTF">2024-07-22T20:07:54Z</dcterms:modified>
</cp:coreProperties>
</file>