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C88CE48-6078-DECD-2E86-162C23669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612DDC5-1575-A748-0540-C5C173226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07AF5B5-233E-0DD2-9D06-6AEA601E8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552A0FD5-A21C-9D14-805B-38901C460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F680022A-8710-36FE-3B4B-840137F9D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76FD83C-15CB-CE0A-280B-9ADB54324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8A807D0-AED6-EC90-E8E4-39581B9B6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C8F32276-626C-0815-0D76-89684FC72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2024-07-07T17:56:49Z</dcterms:modified>
</cp:coreProperties>
</file>