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BED8287-3589-044A-FD5E-0B3A3E83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F6C4E87-F3DB-CAD9-8E75-E6D3F9B1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27EE1C6B-AF15-2FEC-6CD3-5774C2B96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55566C58-1CEC-C73B-F366-CFDDE9C28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019CF85-C517-A68E-42D3-6CEB2556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43516AE-CA75-6084-AB2D-FD2FA408E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9778D41-C797-E07B-8064-5952A5CF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5CD3E2A-59D8-10A3-0154-3808A4191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2024-09-21T05:20:31Z</dcterms:modified>
</cp:coreProperties>
</file>