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4BE2751-DF92-793A-DF66-84A08488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E7B45E-CDA7-93A7-8BC6-B33FEF52D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652B7D6-2123-AA9A-A84C-BB7DEBB2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9C7A85B3-AB84-6ADF-B074-1954A2C5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51ED9F3-3F16-AA7C-F6FB-4E3D152BE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B27F62A-637F-E164-DF0E-590B79640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06F7DB8-2378-68B0-5382-57E102334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EF61070-49FD-77BB-B928-88DE61E8B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2024-09-20T01:51:34Z</dcterms:modified>
</cp:coreProperties>
</file>