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30/08/2024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CE42FB8-873F-0B52-DAE0-F5DCFBAC2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B071CC25-1813-DF88-4398-1E06963F6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1723E9B3-2239-BDDD-BED9-2AFEA4555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02A4552-BDC9-5C20-2EB5-CA99C4FDE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626207F-060A-57E4-4C5D-85662FB57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DBDD941-B0DB-D28D-6C0E-3EDB22A27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71FC121-A27F-939F-C1AB-EA8B83E3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FEB87534-C3DF-8A62-4BF9-F97BBD2B7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355</cp:revision>
  <dcterms:created xsi:type="dcterms:W3CDTF">2021-02-12T22:01:50Z</dcterms:created>
  <dcterms:modified xsi:type="dcterms:W3CDTF">2024-08-31T05:31:59Z</dcterms:modified>
</cp:coreProperties>
</file>