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E79259C7-4A67-385C-305A-CA8A4CDA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49260F96-D2F2-BB14-680F-B38F92708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0726FBD-9168-6D6A-87C8-CECF8098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F3DC5C42-043C-84C4-7716-4F65EB33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298E2EB-3E3D-E895-4558-F69878D14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3336DB0-29F0-D13B-DFBE-60CB698A2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A0C116B-C79A-2A36-DE55-9269B2930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hlinkClick r:id="rId2"/>
            <a:extLst>
              <a:ext uri="{FF2B5EF4-FFF2-40B4-BE49-F238E27FC236}">
                <a16:creationId xmlns:a16="http://schemas.microsoft.com/office/drawing/2014/main" id="{FED126F9-7E06-E85D-E405-5E1D3F8D5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2024-07-01T02:16:49Z</dcterms:modified>
</cp:coreProperties>
</file>