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18/08/2023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5B98F14D-51D8-F7DD-B9E0-E22532CA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16F58EA-80B3-AA4E-74D2-0F40DE1D3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B9F2CCC-922B-CE51-8FE2-254A0A630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30A96FB-D9F2-C503-E373-458DDB427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1495893-734B-1575-3278-14E94CE86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B0DEDED-7874-C22E-AE63-1A2DDC96D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A658995-F6F0-6912-FC42-B0290F96A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CDAF5754-E233-AD32-5F82-1F8E01056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C0F60092-02F9-5035-116B-98D231F01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2023-08-19T00:09:02Z</dcterms:modified>
</cp:coreProperties>
</file>