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12/08/2023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12/08/2023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12/08/2023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12/08/2023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12/08/2023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12/08/2023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12/08/2023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12/08/2023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12/08/2023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12/08/2023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12/08/2023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12/08/2023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ntalla de video juego en la mano&#10;&#10;Descripción generada automáticamente con confianza media">
            <a:extLst>
              <a:ext uri="{FF2B5EF4-FFF2-40B4-BE49-F238E27FC236}">
                <a16:creationId xmlns:a16="http://schemas.microsoft.com/office/drawing/2014/main" id="{2045539B-9E76-8A50-4B99-60043BBC4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, Texto&#10;&#10;Descripción generada automáticamente">
            <a:extLst>
              <a:ext uri="{FF2B5EF4-FFF2-40B4-BE49-F238E27FC236}">
                <a16:creationId xmlns:a16="http://schemas.microsoft.com/office/drawing/2014/main" id="{BD265C8E-07A2-A0D6-9BF0-9310887C5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6F5D7333-38F2-27FF-675A-F7EC61172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A832FE2-3F7B-21D3-E2D9-C6A6ABCBD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0A5D5A3D-54B9-2FCF-AB14-7AF10F363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628EC439-5C5A-B896-6097-7081654B2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F101009C-AEED-4754-F8AD-4DA3376EC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4DDD729D-61F6-9FAF-D1E4-70C1C3218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7C01810F-CA80-D8C6-F1E6-EB6699DA9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5245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  RODRIGUEZ MENA</cp:lastModifiedBy>
  <cp:revision>355</cp:revision>
  <dcterms:created xsi:type="dcterms:W3CDTF">2021-02-12T22:01:50Z</dcterms:created>
  <dcterms:modified xsi:type="dcterms:W3CDTF">2023-08-13T03:38:55Z</dcterms:modified>
</cp:coreProperties>
</file>