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">
            <a:extLst>
              <a:ext uri="{FF2B5EF4-FFF2-40B4-BE49-F238E27FC236}">
                <a16:creationId xmlns:a16="http://schemas.microsoft.com/office/drawing/2014/main" id="{6D3BD649-E6FE-9037-8734-3B0806748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492E4E2-7031-9F5D-1E46-15A6930C2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A18EC52-E3B5-117A-0821-0251D8304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96ADCE-DB57-A542-B2F9-AC4FC9E9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F540BC9-4392-CDAF-792A-FA3183D4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489348C-AE56-A905-2C39-D762E50F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1DE9D33-AE21-FADA-DECB-5A6A23EA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CF776E95-F39C-1624-C732-75A50FB47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A7B5088-8A79-A6F7-5B36-D8838AA48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2023-08-05T22:17:46Z</dcterms:modified>
</cp:coreProperties>
</file>