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FF4EC18D-61F1-34AD-5D89-8B06114C8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0C158128-7B70-19D0-9781-6BF8DDABA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946C583-B735-88C8-04D6-08D7B9C00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E3072ED-7756-5A51-5ADB-DBEF01C2D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90BB428-8913-CF56-1DF7-4CDFD3705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6DF42DF-9F00-6B7B-A5FA-A0EC993F8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7932C6F-03C6-2CDD-6936-890BA2F69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 con confianza media">
            <a:extLst>
              <a:ext uri="{FF2B5EF4-FFF2-40B4-BE49-F238E27FC236}">
                <a16:creationId xmlns:a16="http://schemas.microsoft.com/office/drawing/2014/main" id="{71AD21F6-558A-E0C5-1C69-B3447B313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73302F04-F5AC-92E8-4FB4-347372794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2023-07-28T22:52:41Z</dcterms:modified>
</cp:coreProperties>
</file>