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42E8D63C-F06B-D19D-FA35-9A934CD3D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D110E47D-9DF5-9BFA-0DC5-9C0FBFB82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EC1A3C3-7B2D-D4FA-96BA-45E41E665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274AD8C-9BFE-961C-6A9A-867DE735D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C58A2C2-DEF4-2ED6-0E2F-BF2A26FE9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F0CA262-B4E4-15D3-638B-6894CF90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109600C-E1F3-5B87-DA4C-23519CD28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E32B0361-1802-3D6A-41E3-8F6F06F3F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5DC4EABA-52F8-EE7D-0023-E3A3EE9C2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2023-07-21T19:12:15Z</dcterms:modified>
</cp:coreProperties>
</file>