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C4A2EDDE-045C-5179-1438-93A7D4CF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83ACD1C7-EE65-C90F-1332-49CBB572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CBC55F1-A8D2-9B10-BC59-A4B0DE98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06FBEC6-74A1-0A36-1C19-0D556191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4AC2D91-5D77-F23A-1B68-3560F0C17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C4CDB89-0D89-3BB8-8F84-3D51BF7E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9C1CC42-CBDF-10C0-3195-D88B31EFA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D57FD1F-619D-41E2-E495-9AE6C5E51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5280FBE9-7D73-6A5D-A146-A3A6CACE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2023-07-01T18:55:30Z</dcterms:modified>
</cp:coreProperties>
</file>