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24/06/2023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ágenes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665C5C7-C2E0-5E02-3990-91C73F7C1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11F29ED-FF4F-014A-5A9F-8A1475DB1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54C09B2-F077-2100-B0E9-AF0A97248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D4C6FB4-1C22-5F5E-814B-1FE720666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9A5EA5F-0D6C-5418-074A-596BE9F84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79E642F-8A19-7D5D-1912-99C9B4E15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A17E7A5-F227-B4F9-B68B-FF4A3198D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276BAF72-84C6-8E1B-2BA6-1A3197E34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44707365-BEE8-F128-AC52-F395BB89D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2023-06-25T05:43:28Z</dcterms:modified>
</cp:coreProperties>
</file>