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E489222-C930-41E5-7C16-099464935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1EABEC8D-B519-9E81-FBE2-C7C878ABF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47A2B42-A748-F8E7-5288-FD2B83535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02783E2-FCDF-9FD4-46F8-FA95F32CC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C073DFA7-9281-86F2-63DD-06AD728F7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8406626-41AE-38AF-70D3-7BB256872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1771B2C-14CA-737A-E6E7-203281846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E2AFD355-4C40-6865-D25D-F7658276F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23B9CF79-15DC-3059-BEF4-F74E386BA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356</cp:revision>
  <dcterms:created xsi:type="dcterms:W3CDTF">2021-02-12T22:01:50Z</dcterms:created>
  <dcterms:modified xsi:type="dcterms:W3CDTF">2023-09-12T21:51:46Z</dcterms:modified>
</cp:coreProperties>
</file>