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FD0EEC22-F3EA-D2AE-7601-E4510CFC8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FA9155B3-D6B1-74B1-B616-D1EBFE2C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0FB19F1-7041-1B47-6A32-5E04031B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54FC7C2-A973-9240-D2E5-86EB58250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8B702F-81EF-5433-87B0-CEEA543F9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70D380C-64C9-D71F-3400-7CE58565B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31D0061-7B5C-B010-1924-8B86D95A9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A813C624-DA1D-3BA1-4565-8AE7CF0EC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4116565B-0024-DD23-22F7-5895B3BF0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2023-09-04T16:30:22Z</dcterms:modified>
</cp:coreProperties>
</file>