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31/08/2023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ADDEDF08-09BB-930A-0CEA-B189F2CFC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 con confianza media">
            <a:extLst>
              <a:ext uri="{FF2B5EF4-FFF2-40B4-BE49-F238E27FC236}">
                <a16:creationId xmlns:a16="http://schemas.microsoft.com/office/drawing/2014/main" id="{C8299547-6CD1-EC0A-F845-3F4D5F71E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69EBF2C-3EE9-56DA-4791-EA659C4E2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D3F1CFB-1CD3-E7E8-D48E-87F3177AC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96921F4-2C92-0F43-0B8A-057607FD8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2E0F8FB-8BCE-C063-DFA0-BA1D36B0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46E4DEC-C469-32D0-DC87-B3AEC2BF2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26AE3ACA-01D9-B1CC-738F-A4C1D5AD4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D8F918F6-855C-A9F2-1FC4-1883E52F6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2023-08-31T22:11:35Z</dcterms:modified>
</cp:coreProperties>
</file>