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764E644-95AE-4276-8C63-D8DF4282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492F96C-3A61-4CC7-A54A-C8F3C0D0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8804191-A068-4B2A-A1F1-D0B2788DC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95DCD2BA-158B-486F-93F8-24DECD9A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217213-FC41-4748-ABFE-BB2339A27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4D284C3-1722-4B9A-AA3F-2EADB81D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582F2FB-10B7-4BC4-8102-62B8DCD0D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95C98ABC-4358-4F8C-82A6-D1148864C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AEFE90F-1CF0-40E3-93F3-6FB82FE6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2022-08-21T00:20:39Z</dcterms:modified>
</cp:coreProperties>
</file>