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23" r:id="rId2"/>
    <p:sldId id="324" r:id="rId3"/>
    <p:sldId id="325" r:id="rId4"/>
    <p:sldId id="326" r:id="rId5"/>
    <p:sldId id="327" r:id="rId6"/>
    <p:sldId id="328" r:id="rId7"/>
    <p:sldId id="329" r:id="rId8"/>
    <p:sldId id="330" r:id="rId9"/>
    <p:sldId id="333" r:id="rId10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685E"/>
    <a:srgbClr val="010101"/>
    <a:srgbClr val="C5E6EB"/>
    <a:srgbClr val="FFFFFF"/>
    <a:srgbClr val="22263E"/>
    <a:srgbClr val="733729"/>
    <a:srgbClr val="C8C8C8"/>
    <a:srgbClr val="BFB650"/>
    <a:srgbClr val="EDE286"/>
    <a:srgbClr val="C380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703" autoAdjust="0"/>
    <p:restoredTop sz="94660"/>
  </p:normalViewPr>
  <p:slideViewPr>
    <p:cSldViewPr snapToGrid="0">
      <p:cViewPr varScale="1">
        <p:scale>
          <a:sx n="66" d="100"/>
          <a:sy n="66" d="100"/>
        </p:scale>
        <p:origin x="91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14/08/2022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343587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14/08/2022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1584644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14/08/2022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5388841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14/08/2022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9640519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14/08/2022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7086911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14/08/2022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9229961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14/08/2022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7412186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14/08/2022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993448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14/08/2022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3109686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14/08/2022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6643876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14/08/2022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676702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475FDA-6BE7-4483-98B1-3B6CCA9663DD}" type="datetimeFigureOut">
              <a:rPr lang="pt-BR" smtClean="0"/>
              <a:t>14/08/2022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61813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youtube.com/channel/UCLFqp9_Y5O0edmg0MuA2p4A?sub_confirmation=1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4F80F831-D7F1-41F4-BE67-8767F2D1F2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5651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fade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3A8E8A8D-4205-454B-AAD5-0D3CE4B8D3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95454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Texto&#10;&#10;Descripción generada automáticamente">
            <a:extLst>
              <a:ext uri="{FF2B5EF4-FFF2-40B4-BE49-F238E27FC236}">
                <a16:creationId xmlns:a16="http://schemas.microsoft.com/office/drawing/2014/main" id="{5BE916E7-6F9B-481F-AAAF-3ADD9D6897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05347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884BABE8-077D-4177-8835-5D08AA8F99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16291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, Texto&#10;&#10;Descripción generada automáticamente">
            <a:extLst>
              <a:ext uri="{FF2B5EF4-FFF2-40B4-BE49-F238E27FC236}">
                <a16:creationId xmlns:a16="http://schemas.microsoft.com/office/drawing/2014/main" id="{F9AD2185-E2FD-4A0B-B660-0D808BFD92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56074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1F2A8C9D-70A7-4168-83F0-1663F6E877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83144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Texto&#10;&#10;Descripción generada automáticamente">
            <a:extLst>
              <a:ext uri="{FF2B5EF4-FFF2-40B4-BE49-F238E27FC236}">
                <a16:creationId xmlns:a16="http://schemas.microsoft.com/office/drawing/2014/main" id="{C526691C-384D-40F6-B11F-37D44F6BCD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07709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, Diagrama&#10;&#10;Descripción generada automáticamente">
            <a:extLst>
              <a:ext uri="{FF2B5EF4-FFF2-40B4-BE49-F238E27FC236}">
                <a16:creationId xmlns:a16="http://schemas.microsoft.com/office/drawing/2014/main" id="{0C2EC5E0-5B3B-4510-837E-290CC9EC74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17802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">
            <a:hlinkClick r:id="rId2"/>
            <a:extLst>
              <a:ext uri="{FF2B5EF4-FFF2-40B4-BE49-F238E27FC236}">
                <a16:creationId xmlns:a16="http://schemas.microsoft.com/office/drawing/2014/main" id="{9CF6C257-1532-4703-A531-F92424FA45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50933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5245</TotalTime>
  <Words>0</Words>
  <Application>Microsoft Office PowerPoint</Application>
  <PresentationFormat>Panorámica</PresentationFormat>
  <Paragraphs>0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Tema do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Roberto Rodríguez</dc:creator>
  <cp:lastModifiedBy>RODRIGUEZ MENA JOSE ROBERTO</cp:lastModifiedBy>
  <cp:revision>355</cp:revision>
  <dcterms:created xsi:type="dcterms:W3CDTF">2021-02-12T22:01:50Z</dcterms:created>
  <dcterms:modified xsi:type="dcterms:W3CDTF">2022-08-14T19:08:16Z</dcterms:modified>
</cp:coreProperties>
</file>