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59F0694-6884-4E7C-BDE8-DDE046C94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4D9C157-A1B8-4C8D-BEF2-9448E0D9D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 con confianza media">
            <a:extLst>
              <a:ext uri="{FF2B5EF4-FFF2-40B4-BE49-F238E27FC236}">
                <a16:creationId xmlns:a16="http://schemas.microsoft.com/office/drawing/2014/main" id="{6CC7259F-53D0-49B9-917C-FF73C5F87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1E22FDD-2DFC-4D7F-9B82-49F30646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2577DF8-9FC4-4CB2-9D0A-D779B42D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221A633-D5A3-4763-917B-F513F731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4022F9E-D831-4795-B44C-6C55EF278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C13CBCF9-06FD-4249-A937-934A65D0B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4F39F708-ABFE-4394-A546-BD746A2D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2022-08-07T00:59:52Z</dcterms:modified>
</cp:coreProperties>
</file>