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30/07/2022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78A2F4D-C5CB-43C1-9B28-33577057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49DDDF4-FEDF-4588-9A07-FBCCFC01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C4BEE2E-DC47-4226-90B1-186D260D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C007082-9FC2-482F-A576-AF7B3180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F1F327-CC76-4025-8B41-48F696D7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1D5089B-8CD1-4011-B2F3-9367E0C5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92C77C4-A5D4-4459-A483-E435B8E3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 con confianza media">
            <a:extLst>
              <a:ext uri="{FF2B5EF4-FFF2-40B4-BE49-F238E27FC236}">
                <a16:creationId xmlns:a16="http://schemas.microsoft.com/office/drawing/2014/main" id="{B6853B4C-40CE-4D3D-A7F3-0D6F9245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etras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1E6D12D-2037-4555-AE42-D0EBAFB7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2022-07-30T21:00:48Z</dcterms:modified>
</cp:coreProperties>
</file>