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23/07/2022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7938967-8E94-47B4-B2DD-B0E8E76F5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5E400D1-B350-4587-9FA2-678A7F270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CD2BC60-F526-45D9-9633-EE34ADC1E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AB972A5-9B39-40E5-B2DB-F544F67E8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7A3ACC3-BD3E-4746-A043-D6EE7BD78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3144C0-284F-4192-8973-74A92C63E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E76DF9A-6CE3-4A3A-80FA-DA80F16B9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962A227-C25E-4FEF-BE21-82D8ADB28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C6F0F4BF-9ADC-4C8B-B4A6-47A24C2BD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2022-07-23T23:41:01Z</dcterms:modified>
</cp:coreProperties>
</file>