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09/07/2022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81E64824-FD53-481A-BFD8-6F2E9D422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E15E7A7-C7FA-4A9F-9BCB-B4B058A0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C274C65-6149-4886-AE77-B08539D2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549710C-839F-47EC-A730-59E309F2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5142E26-99B9-498E-8F4A-EB9C18C5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5798998-0081-4E03-94CB-9AECF299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5873D4D-F51B-44EC-B653-0A69423B8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9F651CBE-97C4-4A93-A3AD-DC8ED4F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B2E4E09-58DF-4000-9000-C6A632A6C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2022-07-09T23:14:49Z</dcterms:modified>
</cp:coreProperties>
</file>