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3" r:id="rId2"/>
    <p:sldId id="324" r:id="rId3"/>
    <p:sldId id="325" r:id="rId4"/>
    <p:sldId id="326" r:id="rId5"/>
    <p:sldId id="327" r:id="rId6"/>
    <p:sldId id="328" r:id="rId7"/>
    <p:sldId id="329" r:id="rId8"/>
    <p:sldId id="330" r:id="rId9"/>
    <p:sldId id="333" r:id="rId1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685E"/>
    <a:srgbClr val="010101"/>
    <a:srgbClr val="C5E6EB"/>
    <a:srgbClr val="FFFFFF"/>
    <a:srgbClr val="22263E"/>
    <a:srgbClr val="733729"/>
    <a:srgbClr val="C8C8C8"/>
    <a:srgbClr val="BFB650"/>
    <a:srgbClr val="EDE286"/>
    <a:srgbClr val="C380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03" autoAdjust="0"/>
    <p:restoredTop sz="94660"/>
  </p:normalViewPr>
  <p:slideViewPr>
    <p:cSldViewPr snapToGrid="0">
      <p:cViewPr varScale="1">
        <p:scale>
          <a:sx n="70" d="100"/>
          <a:sy n="70" d="100"/>
        </p:scale>
        <p:origin x="8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02/07/2022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34358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02/07/2022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58464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02/07/2022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38884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02/07/2022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64051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02/07/2022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08691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02/07/2022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22996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02/07/2022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41218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02/07/2022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93448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02/07/2022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10968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02/07/2022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64387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02/07/2022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67670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75FDA-6BE7-4483-98B1-3B6CCA9663DD}" type="datetimeFigureOut">
              <a:rPr lang="pt-BR" smtClean="0"/>
              <a:t>02/07/2022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1813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ube.com/channel/UCLFqp9_Y5O0edmg0MuA2p4A?sub_confirmation=1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 con confianza media">
            <a:extLst>
              <a:ext uri="{FF2B5EF4-FFF2-40B4-BE49-F238E27FC236}">
                <a16:creationId xmlns:a16="http://schemas.microsoft.com/office/drawing/2014/main" id="{11994EB0-D0E0-4007-8439-15B723CFCF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565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EE8EE638-C193-4E6B-ABFF-E74C7F8179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9545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9DF25997-DCCA-4951-A7AC-A497D60DEA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0534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Sitio web&#10;&#10;Descripción generada automáticamente">
            <a:extLst>
              <a:ext uri="{FF2B5EF4-FFF2-40B4-BE49-F238E27FC236}">
                <a16:creationId xmlns:a16="http://schemas.microsoft.com/office/drawing/2014/main" id="{1CB429B2-8093-456A-A06D-A15631C3E1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1629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E3356580-8475-4F97-829D-51197CF4B6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5607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Diagrama&#10;&#10;Descripción generada automáticamente con confianza media">
            <a:extLst>
              <a:ext uri="{FF2B5EF4-FFF2-40B4-BE49-F238E27FC236}">
                <a16:creationId xmlns:a16="http://schemas.microsoft.com/office/drawing/2014/main" id="{2F42CC42-1354-409E-B510-03442345C3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8314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CFD35AB2-D904-44B2-8AC7-E210BD867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0770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Diagrama&#10;&#10;Descripción generada automáticamente">
            <a:extLst>
              <a:ext uri="{FF2B5EF4-FFF2-40B4-BE49-F238E27FC236}">
                <a16:creationId xmlns:a16="http://schemas.microsoft.com/office/drawing/2014/main" id="{9F9D9A07-BDF4-4E2C-9E84-A5C6D6F2BD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1780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hlinkClick r:id="rId2"/>
            <a:extLst>
              <a:ext uri="{FF2B5EF4-FFF2-40B4-BE49-F238E27FC236}">
                <a16:creationId xmlns:a16="http://schemas.microsoft.com/office/drawing/2014/main" id="{637390B8-5E8D-46BB-AC24-C5FC53DB65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5093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5248</TotalTime>
  <Words>0</Words>
  <Application>Microsoft Office PowerPoint</Application>
  <PresentationFormat>Panorámica</PresentationFormat>
  <Paragraphs>0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do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Roberto Rodríguez</dc:creator>
  <cp:lastModifiedBy>RODRIGUEZ MENA JOSE ROBERTO</cp:lastModifiedBy>
  <cp:revision>356</cp:revision>
  <dcterms:created xsi:type="dcterms:W3CDTF">2021-02-12T22:01:50Z</dcterms:created>
  <dcterms:modified xsi:type="dcterms:W3CDTF">2022-07-03T05:38:34Z</dcterms:modified>
</cp:coreProperties>
</file>