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C507A8C-010B-4495-998D-9B072CA0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C0623AE-6CA8-421E-A9D6-5637B07B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E54B6D2-91EB-4324-B3A2-393660FA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1B8EA97-20DC-454D-B948-142A54D9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AA5A27B-D2D2-41FD-9807-74A317E4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BC0B02B-20D7-4563-A418-A785EDF9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5045C71-56C8-40A2-922D-C656E2A6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6648B52-A770-4DC8-A682-CE86525F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F947D2B2-0EDE-4EDB-9185-904241C3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2022-09-17T03:33:41Z</dcterms:modified>
</cp:coreProperties>
</file>