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11/09/2022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13926C4-9C7B-4DE3-B27E-C4E7252C7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520B3C0-464D-484C-A146-8F174FDC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F6E389D-C839-4A98-9868-5320205A5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85D3639E-D996-43D0-A49A-5DAA8C0B1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6774A78-AA2A-43E3-B448-DADF94939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5B983CD0-884F-498F-AC69-47256F6C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5E2F0D0-1814-43B4-B28E-BC19060CE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E32C7B07-C8AB-4D0D-8EC8-A7AADFF9D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AE8DA7C-B04D-4235-813C-6E23486E58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2022-09-11T17:44:02Z</dcterms:modified>
</cp:coreProperties>
</file>