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03/09/2022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03/09/2022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03/09/2022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03/09/2022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03/09/2022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03/09/2022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03/09/2022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187169E9-E657-4570-BEDA-42D9B0129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28F2CDBE-3BC1-4D25-A91C-CFEA763AA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07D961AE-9AAB-49D0-BED3-CEBE620B6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9958D3C9-EBE2-4FCA-A173-4E91C35AA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B3F5158E-9D44-4EDA-A2CF-3E57B629F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BCE54E14-5BA7-4577-B5EF-C91053E6A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, Texto&#10;&#10;Descripción generada automáticamente con confianza media">
            <a:extLst>
              <a:ext uri="{FF2B5EF4-FFF2-40B4-BE49-F238E27FC236}">
                <a16:creationId xmlns:a16="http://schemas.microsoft.com/office/drawing/2014/main" id="{430C16A7-98D7-4A4E-A577-B08A9E1C3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, Texto&#10;&#10;Descripción generada automáticamente">
            <a:extLst>
              <a:ext uri="{FF2B5EF4-FFF2-40B4-BE49-F238E27FC236}">
                <a16:creationId xmlns:a16="http://schemas.microsoft.com/office/drawing/2014/main" id="{8DEDB964-2B45-4787-8FFC-96014EC17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0FFE5B6C-68B8-47EB-970C-993F1130C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RODRIGUEZ MENA JOSE ROBERTO</cp:lastModifiedBy>
  <cp:revision>355</cp:revision>
  <dcterms:created xsi:type="dcterms:W3CDTF">2021-02-12T22:01:50Z</dcterms:created>
  <dcterms:modified xsi:type="dcterms:W3CDTF">2022-09-03T21:05:06Z</dcterms:modified>
</cp:coreProperties>
</file>