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27/08/2022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27/08/2022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27/08/2022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27/08/2022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27/08/2022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27/08/2022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27/08/2022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27/08/2022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27/08/2022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27/08/2022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27/08/2022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27/08/2022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0A97A535-F592-4F3C-872E-B99679940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D2789BF3-9E61-4330-A782-FFF098D48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48656F26-FEC8-4301-AF49-3F4612748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4708A2F1-780F-41B7-944B-FA7B6BE54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D26B2693-19DB-4629-9E01-D8E721883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594826CB-CB07-4354-A334-F536BE7C0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FD30F980-66AA-4885-BB31-EA59B65DC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, Texto&#10;&#10;Descripción generada automáticamente">
            <a:extLst>
              <a:ext uri="{FF2B5EF4-FFF2-40B4-BE49-F238E27FC236}">
                <a16:creationId xmlns:a16="http://schemas.microsoft.com/office/drawing/2014/main" id="{8489D5D2-BAC9-4F21-883A-469A094BF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CB01C25D-AD8E-4457-BE2F-352BB3C04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5245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RODRIGUEZ MENA JOSE ROBERTO</cp:lastModifiedBy>
  <cp:revision>355</cp:revision>
  <dcterms:created xsi:type="dcterms:W3CDTF">2021-02-12T22:01:50Z</dcterms:created>
  <dcterms:modified xsi:type="dcterms:W3CDTF">2022-08-28T04:44:52Z</dcterms:modified>
</cp:coreProperties>
</file>