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3" r:id="rId2"/>
    <p:sldId id="324" r:id="rId3"/>
    <p:sldId id="325" r:id="rId4"/>
    <p:sldId id="326" r:id="rId5"/>
    <p:sldId id="327" r:id="rId6"/>
    <p:sldId id="328" r:id="rId7"/>
    <p:sldId id="329" r:id="rId8"/>
    <p:sldId id="330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685E"/>
    <a:srgbClr val="010101"/>
    <a:srgbClr val="C5E6EB"/>
    <a:srgbClr val="FFFFFF"/>
    <a:srgbClr val="22263E"/>
    <a:srgbClr val="733729"/>
    <a:srgbClr val="C8C8C8"/>
    <a:srgbClr val="BFB650"/>
    <a:srgbClr val="EDE286"/>
    <a:srgbClr val="C38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03" autoAdjust="0"/>
    <p:restoredTop sz="94660"/>
  </p:normalViewPr>
  <p:slideViewPr>
    <p:cSldViewPr snapToGrid="0">
      <p:cViewPr varScale="1">
        <p:scale>
          <a:sx n="66" d="100"/>
          <a:sy n="66" d="100"/>
        </p:scale>
        <p:origin x="9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21/05/2024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34358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21/05/2024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58464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21/05/2024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38884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21/05/2024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64051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21/05/2024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08691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21/05/2024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22996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21/05/2024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41218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21/05/2024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93448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21/05/2024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10968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21/05/2024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64387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21/05/2024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67670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75FDA-6BE7-4483-98B1-3B6CCA9663DD}" type="datetimeFigureOut">
              <a:rPr lang="pt-BR" smtClean="0"/>
              <a:t>21/05/2024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1813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channel/UCLFqp9_Y5O0edmg0MuA2p4A?sub_confirmation=1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B5C13E20-5DF7-5171-4854-23F62CA6CB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565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Diagrama, Texto&#10;&#10;Descripción generada automáticamente">
            <a:extLst>
              <a:ext uri="{FF2B5EF4-FFF2-40B4-BE49-F238E27FC236}">
                <a16:creationId xmlns:a16="http://schemas.microsoft.com/office/drawing/2014/main" id="{E413C484-E1F5-CC4A-56D4-ECD142D982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9545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30DD26AD-3C20-7656-F6CB-5E594A6287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0534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 con confianza baja">
            <a:extLst>
              <a:ext uri="{FF2B5EF4-FFF2-40B4-BE49-F238E27FC236}">
                <a16:creationId xmlns:a16="http://schemas.microsoft.com/office/drawing/2014/main" id="{68D32DAA-EBFA-1F1F-144E-A0F49DC883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1629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xto&#10;&#10;Descripción generada automáticamente con confianza baja">
            <a:extLst>
              <a:ext uri="{FF2B5EF4-FFF2-40B4-BE49-F238E27FC236}">
                <a16:creationId xmlns:a16="http://schemas.microsoft.com/office/drawing/2014/main" id="{A024A0C8-0983-2356-9632-CDEAB95C05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5607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EBAD1085-0B32-6760-6808-41A9BA382A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314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exto&#10;&#10;Descripción generada automáticamente">
            <a:extLst>
              <a:ext uri="{FF2B5EF4-FFF2-40B4-BE49-F238E27FC236}">
                <a16:creationId xmlns:a16="http://schemas.microsoft.com/office/drawing/2014/main" id="{77D419B4-F675-CBDB-157E-61C5B57678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0770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xto&#10;&#10;Descripción generada automáticamente con confianza media">
            <a:hlinkClick r:id="rId2"/>
            <a:extLst>
              <a:ext uri="{FF2B5EF4-FFF2-40B4-BE49-F238E27FC236}">
                <a16:creationId xmlns:a16="http://schemas.microsoft.com/office/drawing/2014/main" id="{79B01BF7-5484-042C-9938-BA45F8897C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1780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5246</TotalTime>
  <Words>0</Words>
  <Application>Microsoft Office PowerPoint</Application>
  <PresentationFormat>Panorámica</PresentationFormat>
  <Paragraphs>0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do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Roberto Rodríguez</dc:creator>
  <cp:lastModifiedBy>jose roberto</cp:lastModifiedBy>
  <cp:revision>355</cp:revision>
  <dcterms:created xsi:type="dcterms:W3CDTF">2021-02-12T22:01:50Z</dcterms:created>
  <dcterms:modified xsi:type="dcterms:W3CDTF">2024-05-22T05:46:20Z</dcterms:modified>
</cp:coreProperties>
</file>