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067999F-9A29-4E98-6623-562C489EA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5FA4E18B-25E1-37EE-3142-89535B3D0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29CB692F-939E-3261-FCF1-5FE05285E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4985E820-741C-F606-A192-4DDE93F4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BFF54AF6-0BDD-62C9-6527-1BDA34B2E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75EFA53-0EF6-912C-A52B-EAE4D24A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BB65F48-881B-68DA-4F2C-63FD2C438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E8B86780-7A57-A892-E36D-BB9FD02D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2024-05-05T23:45:56Z</dcterms:modified>
</cp:coreProperties>
</file>