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B7B0A41-EB3E-78A7-585A-C3AEA52B9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D8C5B357-C735-1A41-5C10-C8B01250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F90A303-9657-CD88-7169-79EBAA8F0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A1F7BA8-6A10-9FFC-CF32-A1B389A7B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115B5EEB-3DB3-60DF-98BC-262C3E2B8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554AD6D-1E19-EDA3-2975-8EF40F208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5287D7B-52CC-EEB0-B430-2A97307DA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B477151E-9DF2-2D5A-198C-7795F6E14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2024-04-28T17:52:20Z</dcterms:modified>
</cp:coreProperties>
</file>