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8129414-3BED-4D70-F152-2576C8A95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A4CD9C43-31EA-35F7-0F59-A21357D1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95E77F69-5DE3-539C-B6B8-12D91133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63D426FA-6F2C-7CCA-53B3-E245D0347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82DAEC8-A3C0-D0B5-FF29-6489B23F4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F04692B-D794-324A-CE1F-2CAEE68E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8E6A97D-13C6-5B7B-9C4C-12FC7ECF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C263658-EAC8-1B0C-A489-0B9CB69BA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2024-04-19T05:19:44Z</dcterms:modified>
</cp:coreProperties>
</file>