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0FB781A-7A68-8357-9C17-49A1D1B94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E2968663-7020-8CFB-8FFD-BBE4F863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AD8147B-70D6-F1D4-3EB1-C0DE025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D03661F-9D81-5B7F-CD8D-49463DA8E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F693673-57EC-A170-4C38-A61A34712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132C0B7-015F-D4D7-4C2C-42E530780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049C59E-440F-D1E9-F719-A750357A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D818C094-4618-5957-F64E-DF07DE13F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2024-06-23T21:58:56Z</dcterms:modified>
</cp:coreProperties>
</file>