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08/06/2024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6DBD910-CE51-9C7E-A899-D2E9C60B0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 con confianza media">
            <a:extLst>
              <a:ext uri="{FF2B5EF4-FFF2-40B4-BE49-F238E27FC236}">
                <a16:creationId xmlns:a16="http://schemas.microsoft.com/office/drawing/2014/main" id="{B58FB235-6265-73A8-04A2-B44D9BA12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A72E2560-3E96-7811-3E89-A4F8A3656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66A4706E-BE0D-2911-272F-EA999FC9A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70E73128-B2B7-20D9-BDE6-31ACF26E0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BF67F380-DD2A-8E6E-1EE5-259D63AD6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A81AA81E-81B3-40E8-6905-0370ADA0A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B7A39E53-F94F-49E5-7BD4-E85AF310C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5245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2024-06-09T01:26:45Z</dcterms:modified>
</cp:coreProperties>
</file>