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02/06/2024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02/06/2024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02/06/2024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02/06/2024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02/06/2024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02/06/2024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02/06/2024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02/06/2024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02/06/2024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02/06/2024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02/06/2024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02/06/2024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D7749B5-7482-93F3-EECD-597A0E3BC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26B79262-4E48-7630-1EFA-F5A2B4439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61A5E781-AC8C-2334-403F-F7BAD3E73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49BB52CA-9BF6-B4D6-C8E3-BE599E875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004F9ABA-CC81-D917-6FF2-E35827C59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553D2F04-26B3-F1D6-6BFC-86510BFB2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B89D361-F3B6-2705-A399-DDA020FAB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baja">
            <a:hlinkClick r:id="rId2"/>
            <a:extLst>
              <a:ext uri="{FF2B5EF4-FFF2-40B4-BE49-F238E27FC236}">
                <a16:creationId xmlns:a16="http://schemas.microsoft.com/office/drawing/2014/main" id="{AC8241E1-FD6B-9887-04C5-C1EF5F3D5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5258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2024-06-03T02:08:50Z</dcterms:modified>
</cp:coreProperties>
</file>