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23" r:id="rId2"/>
    <p:sldId id="324" r:id="rId3"/>
    <p:sldId id="325" r:id="rId4"/>
    <p:sldId id="326" r:id="rId5"/>
    <p:sldId id="327" r:id="rId6"/>
    <p:sldId id="328" r:id="rId7"/>
    <p:sldId id="329" r:id="rId8"/>
    <p:sldId id="330" r:id="rId9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685E"/>
    <a:srgbClr val="010101"/>
    <a:srgbClr val="C5E6EB"/>
    <a:srgbClr val="FFFFFF"/>
    <a:srgbClr val="22263E"/>
    <a:srgbClr val="733729"/>
    <a:srgbClr val="C8C8C8"/>
    <a:srgbClr val="BFB650"/>
    <a:srgbClr val="EDE286"/>
    <a:srgbClr val="C380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703" autoAdjust="0"/>
    <p:restoredTop sz="94660"/>
  </p:normalViewPr>
  <p:slideViewPr>
    <p:cSldViewPr snapToGrid="0">
      <p:cViewPr varScale="1">
        <p:scale>
          <a:sx n="66" d="100"/>
          <a:sy n="66" d="100"/>
        </p:scale>
        <p:origin x="91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30/03/2024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343587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30/03/2024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1584644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30/03/2024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5388841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30/03/2024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9640519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30/03/2024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7086911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30/03/2024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9229961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30/03/2024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7412186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30/03/2024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993448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30/03/2024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3109686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30/03/2024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6643876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30/03/2024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676702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475FDA-6BE7-4483-98B1-3B6CCA9663DD}" type="datetimeFigureOut">
              <a:rPr lang="pt-BR" smtClean="0"/>
              <a:t>30/03/2024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61813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youtube.com/channel/UCLFqp9_Y5O0edmg0MuA2p4A?sub_confirmation=1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Interfaz de usuario gráfica&#10;&#10;Descripción generada automáticamente">
            <a:extLst>
              <a:ext uri="{FF2B5EF4-FFF2-40B4-BE49-F238E27FC236}">
                <a16:creationId xmlns:a16="http://schemas.microsoft.com/office/drawing/2014/main" id="{286F4104-263D-6D7C-BC1B-7805308CB6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5651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fade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Texto&#10;&#10;Descripción generada automáticamente con confianza media">
            <a:extLst>
              <a:ext uri="{FF2B5EF4-FFF2-40B4-BE49-F238E27FC236}">
                <a16:creationId xmlns:a16="http://schemas.microsoft.com/office/drawing/2014/main" id="{3508C1C7-82EA-0B81-251C-343EEBC798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95454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Interfaz de usuario gráfica&#10;&#10;Descripción generada automáticamente">
            <a:extLst>
              <a:ext uri="{FF2B5EF4-FFF2-40B4-BE49-F238E27FC236}">
                <a16:creationId xmlns:a16="http://schemas.microsoft.com/office/drawing/2014/main" id="{2214C537-4A1D-E992-E0A5-6481CEA376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05347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Calendario&#10;&#10;Descripción generada automáticamente">
            <a:extLst>
              <a:ext uri="{FF2B5EF4-FFF2-40B4-BE49-F238E27FC236}">
                <a16:creationId xmlns:a16="http://schemas.microsoft.com/office/drawing/2014/main" id="{449BB030-11AC-5342-70D8-3F641490A0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16291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 con confianza media">
            <a:extLst>
              <a:ext uri="{FF2B5EF4-FFF2-40B4-BE49-F238E27FC236}">
                <a16:creationId xmlns:a16="http://schemas.microsoft.com/office/drawing/2014/main" id="{4D5D9202-8057-3DC5-69B7-FF9AA527B9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56074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Texto&#10;&#10;Descripción generada automáticamente con confianza baja">
            <a:extLst>
              <a:ext uri="{FF2B5EF4-FFF2-40B4-BE49-F238E27FC236}">
                <a16:creationId xmlns:a16="http://schemas.microsoft.com/office/drawing/2014/main" id="{68AF0163-FE56-8105-DBF4-7F03AF3A42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83144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 con confianza baja">
            <a:extLst>
              <a:ext uri="{FF2B5EF4-FFF2-40B4-BE49-F238E27FC236}">
                <a16:creationId xmlns:a16="http://schemas.microsoft.com/office/drawing/2014/main" id="{31C2EFEA-54D5-F4CD-B35B-A0DA1BC286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07709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Texto&#10;&#10;Descripción generada automáticamente">
            <a:hlinkClick r:id="rId2"/>
            <a:extLst>
              <a:ext uri="{FF2B5EF4-FFF2-40B4-BE49-F238E27FC236}">
                <a16:creationId xmlns:a16="http://schemas.microsoft.com/office/drawing/2014/main" id="{251687D6-82E8-005B-9696-709AE5BAC3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17802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5246</TotalTime>
  <Words>0</Words>
  <Application>Microsoft Office PowerPoint</Application>
  <PresentationFormat>Panorámica</PresentationFormat>
  <Paragraphs>0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Tema do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Roberto Rodríguez</dc:creator>
  <cp:lastModifiedBy>jose roberto</cp:lastModifiedBy>
  <cp:revision>355</cp:revision>
  <dcterms:created xsi:type="dcterms:W3CDTF">2021-02-12T22:01:50Z</dcterms:created>
  <dcterms:modified xsi:type="dcterms:W3CDTF">2024-03-31T05:00:33Z</dcterms:modified>
</cp:coreProperties>
</file>