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22/05/2022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1AC3A4E-260B-489A-8253-D1061428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4697500-3F1E-465D-8917-B2267952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B96A02C-CE7D-4641-9665-2E1AF9CEF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EB9C3DE-52BD-462C-8193-0DB4EAAF1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9FF591F-7982-4E70-AF0C-66F34C2AB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EB4F291-A936-4856-B8C9-C088FD41C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C3413E-3248-4B1B-B24E-06DCF95CF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68020A28-AD98-47F5-8F31-34C76588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A9801263-84E9-4747-B1F4-E152B83D3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2022-05-23T03:34:05Z</dcterms:modified>
</cp:coreProperties>
</file>