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CCAFC3A-6622-4CA4-8CE6-F37384C1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AC89A3-72A0-4813-871E-B364CC1B2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E77732E-058A-42A3-849F-B0748056E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139AE84-7AF9-480A-A283-6E042FCAA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8CF451AB-8E06-436B-928B-3FE220576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27DB132-E424-45C9-A306-40871E65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3ABC2C2-51F0-4BDE-91FD-615374E9B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E5F874FB-8DC8-498B-9BA0-E3049F74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228F094-B430-4778-9C57-7B77F829A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2022-05-05T21:12:28Z</dcterms:modified>
</cp:coreProperties>
</file>