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70" d="100"/>
          <a:sy n="70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30/04/2022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30/04/2022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30/04/2022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30/04/2022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30/04/2022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30/04/2022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30/04/2022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30/04/2022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30/04/2022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30/04/2022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30/04/2022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30/04/2022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8F3E7ED5-253A-4150-9FAC-1AE6D4B41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549522A7-5A85-4EE9-907C-A2F944BE07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2AB61851-D23E-4792-928B-EA80024B65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F9EC9879-13AA-4954-B625-FA62BAA81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695E3018-81E5-42F3-A980-2FD3EF2656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C73E21B5-4048-44B4-A2A2-0D8011AF6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1D9C5193-E65F-4A0A-B6D4-192319241E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Diagrama, Texto&#10;&#10;Descripción generada automáticamente">
            <a:extLst>
              <a:ext uri="{FF2B5EF4-FFF2-40B4-BE49-F238E27FC236}">
                <a16:creationId xmlns:a16="http://schemas.microsoft.com/office/drawing/2014/main" id="{46B62983-74FF-456D-826C-32B19708E6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4C163DB5-63F1-4E8F-8DDA-2F8C8E3F22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09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5246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RODRIGUEZ MENA JOSE ROBERTO</cp:lastModifiedBy>
  <cp:revision>355</cp:revision>
  <dcterms:created xsi:type="dcterms:W3CDTF">2021-02-12T22:01:50Z</dcterms:created>
  <dcterms:modified xsi:type="dcterms:W3CDTF">2022-04-30T07:14:04Z</dcterms:modified>
</cp:coreProperties>
</file>