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70" d="100"/>
          <a:sy n="70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22/04/2022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22/04/2022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22/04/2022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22/04/2022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22/04/2022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22/04/2022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22/04/2022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22/04/2022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22/04/2022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22/04/2022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22/04/2022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22/04/2022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7D3F9180-C9E2-4B11-AEBB-9A92B9E5B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1F861A7B-2946-4CC6-A98A-CFFB55D4E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42DFB1A4-243C-4A58-B8BF-52AD6EE91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, Texto&#10;&#10;Descripción generada automáticamente">
            <a:extLst>
              <a:ext uri="{FF2B5EF4-FFF2-40B4-BE49-F238E27FC236}">
                <a16:creationId xmlns:a16="http://schemas.microsoft.com/office/drawing/2014/main" id="{DFB061D6-639F-4B77-A199-B19A07EF1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87A1EF23-A078-4F55-9A5E-8745A7537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5DC5910C-FCC3-4AAF-A42C-B0F22078F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82345427-2BA2-4032-9D8B-F41276226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&#10;&#10;Descripción generada automáticamente">
            <a:extLst>
              <a:ext uri="{FF2B5EF4-FFF2-40B4-BE49-F238E27FC236}">
                <a16:creationId xmlns:a16="http://schemas.microsoft.com/office/drawing/2014/main" id="{96FED8FB-7BC7-46F0-AF6A-2D504DBEA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775523AD-D8DE-4E47-9A34-19FE2B750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RODRIGUEZ MENA JOSE ROBERTO</cp:lastModifiedBy>
  <cp:revision>355</cp:revision>
  <dcterms:created xsi:type="dcterms:W3CDTF">2021-02-12T22:01:50Z</dcterms:created>
  <dcterms:modified xsi:type="dcterms:W3CDTF">2022-04-23T00:34:50Z</dcterms:modified>
</cp:coreProperties>
</file>