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35C0F59-D69F-4356-BB62-050C9A79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B8F321-2C1B-4E8C-BC39-5255FB96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0CDC1A5-086A-4026-B64E-8227934B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435DC84-AD59-4FD5-A46B-BC3B06E4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92A9828-CE32-47B5-9E20-F9E1B6AC4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E9E33771-22D8-401A-9574-0462E51D5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755988-9359-4911-BCBC-009C62E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02CF4468-424B-40BF-84F9-9AEAD77F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B1CC569-A040-4331-816A-85CC58643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2022-04-16T00:41:54Z</dcterms:modified>
</cp:coreProperties>
</file>